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5" r:id="rId2"/>
    <p:sldId id="273" r:id="rId3"/>
    <p:sldId id="256" r:id="rId4"/>
    <p:sldId id="282" r:id="rId5"/>
    <p:sldId id="267" r:id="rId6"/>
    <p:sldId id="283" r:id="rId7"/>
    <p:sldId id="272" r:id="rId8"/>
    <p:sldId id="26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80158" autoAdjust="0"/>
  </p:normalViewPr>
  <p:slideViewPr>
    <p:cSldViewPr snapToGrid="0">
      <p:cViewPr varScale="1">
        <p:scale>
          <a:sx n="132" d="100"/>
          <a:sy n="132" d="100"/>
        </p:scale>
        <p:origin x="142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f Konstantinopoulos" userId="b80e1e4687d036b3" providerId="LiveId" clId="{5099F412-6C8D-416A-99DD-407F96968B6F}"/>
    <pc:docChg chg="undo redo custSel addSld delSld modSld sldOrd">
      <pc:chgData name="Christof Konstantinopoulos" userId="b80e1e4687d036b3" providerId="LiveId" clId="{5099F412-6C8D-416A-99DD-407F96968B6F}" dt="2022-12-05T20:17:40.238" v="2038" actId="255"/>
      <pc:docMkLst>
        <pc:docMk/>
      </pc:docMkLst>
      <pc:sldChg chg="modSp mod">
        <pc:chgData name="Christof Konstantinopoulos" userId="b80e1e4687d036b3" providerId="LiveId" clId="{5099F412-6C8D-416A-99DD-407F96968B6F}" dt="2022-12-04T22:22:45.283" v="1295" actId="255"/>
        <pc:sldMkLst>
          <pc:docMk/>
          <pc:sldMk cId="2686163206" sldId="256"/>
        </pc:sldMkLst>
        <pc:spChg chg="mod">
          <ac:chgData name="Christof Konstantinopoulos" userId="b80e1e4687d036b3" providerId="LiveId" clId="{5099F412-6C8D-416A-99DD-407F96968B6F}" dt="2022-12-04T22:22:45.283" v="1295" actId="255"/>
          <ac:spMkLst>
            <pc:docMk/>
            <pc:sldMk cId="2686163206" sldId="256"/>
            <ac:spMk id="2" creationId="{27901ADB-EC8D-4C87-ACA5-8825A74625BA}"/>
          </ac:spMkLst>
        </pc:spChg>
        <pc:spChg chg="mod">
          <ac:chgData name="Christof Konstantinopoulos" userId="b80e1e4687d036b3" providerId="LiveId" clId="{5099F412-6C8D-416A-99DD-407F96968B6F}" dt="2022-12-04T20:56:40.145" v="245" actId="20577"/>
          <ac:spMkLst>
            <pc:docMk/>
            <pc:sldMk cId="2686163206" sldId="256"/>
            <ac:spMk id="3" creationId="{C702101D-099E-417A-B1CA-358B1EDEB17C}"/>
          </ac:spMkLst>
        </pc:spChg>
      </pc:sldChg>
      <pc:sldChg chg="del">
        <pc:chgData name="Christof Konstantinopoulos" userId="b80e1e4687d036b3" providerId="LiveId" clId="{5099F412-6C8D-416A-99DD-407F96968B6F}" dt="2022-12-04T22:21:44.765" v="1256" actId="47"/>
        <pc:sldMkLst>
          <pc:docMk/>
          <pc:sldMk cId="170126602" sldId="262"/>
        </pc:sldMkLst>
      </pc:sldChg>
      <pc:sldChg chg="delSp modSp mod ord">
        <pc:chgData name="Christof Konstantinopoulos" userId="b80e1e4687d036b3" providerId="LiveId" clId="{5099F412-6C8D-416A-99DD-407F96968B6F}" dt="2022-12-05T20:12:59.239" v="2006" actId="6549"/>
        <pc:sldMkLst>
          <pc:docMk/>
          <pc:sldMk cId="3771179020" sldId="265"/>
        </pc:sldMkLst>
        <pc:spChg chg="mod">
          <ac:chgData name="Christof Konstantinopoulos" userId="b80e1e4687d036b3" providerId="LiveId" clId="{5099F412-6C8D-416A-99DD-407F96968B6F}" dt="2022-12-05T20:12:59.239" v="2006" actId="6549"/>
          <ac:spMkLst>
            <pc:docMk/>
            <pc:sldMk cId="3771179020" sldId="265"/>
            <ac:spMk id="4" creationId="{CB23A25C-BFF5-4E43-9FCF-1096CBCFF727}"/>
          </ac:spMkLst>
        </pc:spChg>
        <pc:spChg chg="del mod">
          <ac:chgData name="Christof Konstantinopoulos" userId="b80e1e4687d036b3" providerId="LiveId" clId="{5099F412-6C8D-416A-99DD-407F96968B6F}" dt="2022-12-05T20:12:22.241" v="2003" actId="478"/>
          <ac:spMkLst>
            <pc:docMk/>
            <pc:sldMk cId="3771179020" sldId="265"/>
            <ac:spMk id="5" creationId="{1CB7BBEB-94C2-4C9C-B1D7-49D3AA87D159}"/>
          </ac:spMkLst>
        </pc:spChg>
      </pc:sldChg>
      <pc:sldChg chg="addSp delSp modSp mod ord">
        <pc:chgData name="Christof Konstantinopoulos" userId="b80e1e4687d036b3" providerId="LiveId" clId="{5099F412-6C8D-416A-99DD-407F96968B6F}" dt="2022-12-05T20:09:00.173" v="1991"/>
        <pc:sldMkLst>
          <pc:docMk/>
          <pc:sldMk cId="3157961560" sldId="266"/>
        </pc:sldMkLst>
        <pc:spChg chg="add del mod">
          <ac:chgData name="Christof Konstantinopoulos" userId="b80e1e4687d036b3" providerId="LiveId" clId="{5099F412-6C8D-416A-99DD-407F96968B6F}" dt="2022-12-05T20:05:10.194" v="1989"/>
          <ac:spMkLst>
            <pc:docMk/>
            <pc:sldMk cId="3157961560" sldId="266"/>
            <ac:spMk id="3" creationId="{87F25952-7CD2-12BA-1187-7B2B141586F6}"/>
          </ac:spMkLst>
        </pc:spChg>
        <pc:spChg chg="del">
          <ac:chgData name="Christof Konstantinopoulos" userId="b80e1e4687d036b3" providerId="LiveId" clId="{5099F412-6C8D-416A-99DD-407F96968B6F}" dt="2022-12-04T21:42:40.777" v="247"/>
          <ac:spMkLst>
            <pc:docMk/>
            <pc:sldMk cId="3157961560" sldId="266"/>
            <ac:spMk id="5" creationId="{845FACB3-8A0C-4D14-AD07-B7205457B851}"/>
          </ac:spMkLst>
        </pc:spChg>
        <pc:spChg chg="add del mod">
          <ac:chgData name="Christof Konstantinopoulos" userId="b80e1e4687d036b3" providerId="LiveId" clId="{5099F412-6C8D-416A-99DD-407F96968B6F}" dt="2022-12-04T22:31:35.280" v="1397"/>
          <ac:spMkLst>
            <pc:docMk/>
            <pc:sldMk cId="3157961560" sldId="266"/>
            <ac:spMk id="7" creationId="{20FBCC58-FD18-1900-C9D6-ABE34D8AF870}"/>
          </ac:spMkLst>
        </pc:spChg>
        <pc:spChg chg="add del mod">
          <ac:chgData name="Christof Konstantinopoulos" userId="b80e1e4687d036b3" providerId="LiveId" clId="{5099F412-6C8D-416A-99DD-407F96968B6F}" dt="2022-12-05T20:09:00.173" v="1991"/>
          <ac:spMkLst>
            <pc:docMk/>
            <pc:sldMk cId="3157961560" sldId="266"/>
            <ac:spMk id="8" creationId="{543B004D-6139-18D5-4E2B-C6DF663D93FB}"/>
          </ac:spMkLst>
        </pc:spChg>
        <pc:picChg chg="del">
          <ac:chgData name="Christof Konstantinopoulos" userId="b80e1e4687d036b3" providerId="LiveId" clId="{5099F412-6C8D-416A-99DD-407F96968B6F}" dt="2022-12-04T21:14:48.673" v="246" actId="478"/>
          <ac:picMkLst>
            <pc:docMk/>
            <pc:sldMk cId="3157961560" sldId="266"/>
            <ac:picMk id="2" creationId="{2F9D26C4-4F5F-46F6-971D-791455292213}"/>
          </ac:picMkLst>
        </pc:picChg>
        <pc:picChg chg="add del mod">
          <ac:chgData name="Christof Konstantinopoulos" userId="b80e1e4687d036b3" providerId="LiveId" clId="{5099F412-6C8D-416A-99DD-407F96968B6F}" dt="2022-12-04T22:31:24.766" v="1396" actId="478"/>
          <ac:picMkLst>
            <pc:docMk/>
            <pc:sldMk cId="3157961560" sldId="266"/>
            <ac:picMk id="3" creationId="{09246DEE-7AF6-F679-10C0-453DA3068ED9}"/>
          </ac:picMkLst>
        </pc:picChg>
        <pc:picChg chg="add del mod">
          <ac:chgData name="Christof Konstantinopoulos" userId="b80e1e4687d036b3" providerId="LiveId" clId="{5099F412-6C8D-416A-99DD-407F96968B6F}" dt="2022-12-05T20:08:56.953" v="1990" actId="478"/>
          <ac:picMkLst>
            <pc:docMk/>
            <pc:sldMk cId="3157961560" sldId="266"/>
            <ac:picMk id="6" creationId="{1F8AD07E-E668-BA76-90E2-3EBF315049ED}"/>
          </ac:picMkLst>
        </pc:picChg>
        <pc:picChg chg="add del mod">
          <ac:chgData name="Christof Konstantinopoulos" userId="b80e1e4687d036b3" providerId="LiveId" clId="{5099F412-6C8D-416A-99DD-407F96968B6F}" dt="2022-12-05T20:00:09.350" v="1965" actId="478"/>
          <ac:picMkLst>
            <pc:docMk/>
            <pc:sldMk cId="3157961560" sldId="266"/>
            <ac:picMk id="9" creationId="{9B1970E7-D36D-4F04-14C5-3414DAA332D6}"/>
          </ac:picMkLst>
        </pc:picChg>
        <pc:picChg chg="add mod">
          <ac:chgData name="Christof Konstantinopoulos" userId="b80e1e4687d036b3" providerId="LiveId" clId="{5099F412-6C8D-416A-99DD-407F96968B6F}" dt="2022-12-05T20:09:00.173" v="1991"/>
          <ac:picMkLst>
            <pc:docMk/>
            <pc:sldMk cId="3157961560" sldId="266"/>
            <ac:picMk id="11" creationId="{91CCFCFB-7E1B-787E-897A-F1763D281009}"/>
          </ac:picMkLst>
        </pc:picChg>
      </pc:sldChg>
      <pc:sldChg chg="addSp delSp modSp mod ord">
        <pc:chgData name="Christof Konstantinopoulos" userId="b80e1e4687d036b3" providerId="LiveId" clId="{5099F412-6C8D-416A-99DD-407F96968B6F}" dt="2022-12-04T22:27:56.905" v="1351" actId="20577"/>
        <pc:sldMkLst>
          <pc:docMk/>
          <pc:sldMk cId="409394602" sldId="267"/>
        </pc:sldMkLst>
        <pc:spChg chg="mod">
          <ac:chgData name="Christof Konstantinopoulos" userId="b80e1e4687d036b3" providerId="LiveId" clId="{5099F412-6C8D-416A-99DD-407F96968B6F}" dt="2022-12-04T22:27:56.905" v="1351" actId="20577"/>
          <ac:spMkLst>
            <pc:docMk/>
            <pc:sldMk cId="409394602" sldId="267"/>
            <ac:spMk id="3" creationId="{A8DBEE4F-79D5-4050-BEF0-986476E94E88}"/>
          </ac:spMkLst>
        </pc:spChg>
        <pc:spChg chg="add del">
          <ac:chgData name="Christof Konstantinopoulos" userId="b80e1e4687d036b3" providerId="LiveId" clId="{5099F412-6C8D-416A-99DD-407F96968B6F}" dt="2022-12-04T22:25:04.213" v="1320" actId="478"/>
          <ac:spMkLst>
            <pc:docMk/>
            <pc:sldMk cId="409394602" sldId="267"/>
            <ac:spMk id="5" creationId="{B9C591B8-33E3-CD20-0E6E-4FE4E12F8785}"/>
          </ac:spMkLst>
        </pc:spChg>
        <pc:spChg chg="add mod">
          <ac:chgData name="Christof Konstantinopoulos" userId="b80e1e4687d036b3" providerId="LiveId" clId="{5099F412-6C8D-416A-99DD-407F96968B6F}" dt="2022-12-04T22:27:33.696" v="1336" actId="1076"/>
          <ac:spMkLst>
            <pc:docMk/>
            <pc:sldMk cId="409394602" sldId="267"/>
            <ac:spMk id="6" creationId="{4C767AFF-8299-1D5F-D015-0DDB662BE17B}"/>
          </ac:spMkLst>
        </pc:spChg>
        <pc:picChg chg="mod">
          <ac:chgData name="Christof Konstantinopoulos" userId="b80e1e4687d036b3" providerId="LiveId" clId="{5099F412-6C8D-416A-99DD-407F96968B6F}" dt="2022-12-04T22:24:18.757" v="1318" actId="1076"/>
          <ac:picMkLst>
            <pc:docMk/>
            <pc:sldMk cId="409394602" sldId="267"/>
            <ac:picMk id="4" creationId="{75BF7004-60EC-4777-B6D5-996B5B2C70AC}"/>
          </ac:picMkLst>
        </pc:picChg>
        <pc:picChg chg="mod">
          <ac:chgData name="Christof Konstantinopoulos" userId="b80e1e4687d036b3" providerId="LiveId" clId="{5099F412-6C8D-416A-99DD-407F96968B6F}" dt="2022-12-04T21:47:42.024" v="418" actId="1076"/>
          <ac:picMkLst>
            <pc:docMk/>
            <pc:sldMk cId="409394602" sldId="267"/>
            <ac:picMk id="1028" creationId="{29B43E6D-5B9D-40FA-8589-CFC72CA1A4A4}"/>
          </ac:picMkLst>
        </pc:picChg>
      </pc:sldChg>
      <pc:sldChg chg="modSp mod ord">
        <pc:chgData name="Christof Konstantinopoulos" userId="b80e1e4687d036b3" providerId="LiveId" clId="{5099F412-6C8D-416A-99DD-407F96968B6F}" dt="2022-12-05T20:17:40.238" v="2038" actId="255"/>
        <pc:sldMkLst>
          <pc:docMk/>
          <pc:sldMk cId="3682793187" sldId="268"/>
        </pc:sldMkLst>
        <pc:spChg chg="mod">
          <ac:chgData name="Christof Konstantinopoulos" userId="b80e1e4687d036b3" providerId="LiveId" clId="{5099F412-6C8D-416A-99DD-407F96968B6F}" dt="2022-12-04T21:58:46.113" v="595" actId="6549"/>
          <ac:spMkLst>
            <pc:docMk/>
            <pc:sldMk cId="3682793187" sldId="268"/>
            <ac:spMk id="4" creationId="{AC1E517F-43CB-415D-A2A2-CA21F2BE7290}"/>
          </ac:spMkLst>
        </pc:spChg>
        <pc:graphicFrameChg chg="mod">
          <ac:chgData name="Christof Konstantinopoulos" userId="b80e1e4687d036b3" providerId="LiveId" clId="{5099F412-6C8D-416A-99DD-407F96968B6F}" dt="2022-12-05T20:16:26.625" v="2012" actId="20577"/>
          <ac:graphicFrameMkLst>
            <pc:docMk/>
            <pc:sldMk cId="3682793187" sldId="268"/>
            <ac:graphicFrameMk id="7" creationId="{20F9A346-78A6-490A-A802-9C68BA4222DF}"/>
          </ac:graphicFrameMkLst>
        </pc:graphicFrameChg>
        <pc:graphicFrameChg chg="mod">
          <ac:chgData name="Christof Konstantinopoulos" userId="b80e1e4687d036b3" providerId="LiveId" clId="{5099F412-6C8D-416A-99DD-407F96968B6F}" dt="2022-12-05T20:17:40.238" v="2038" actId="255"/>
          <ac:graphicFrameMkLst>
            <pc:docMk/>
            <pc:sldMk cId="3682793187" sldId="268"/>
            <ac:graphicFrameMk id="8" creationId="{DE1CBE90-35B6-4786-A6AD-2338CD2C6727}"/>
          </ac:graphicFrameMkLst>
        </pc:graphicFrameChg>
      </pc:sldChg>
      <pc:sldChg chg="ord">
        <pc:chgData name="Christof Konstantinopoulos" userId="b80e1e4687d036b3" providerId="LiveId" clId="{5099F412-6C8D-416A-99DD-407F96968B6F}" dt="2022-12-04T21:56:46.083" v="529"/>
        <pc:sldMkLst>
          <pc:docMk/>
          <pc:sldMk cId="579028001" sldId="271"/>
        </pc:sldMkLst>
      </pc:sldChg>
      <pc:sldChg chg="modSp mod ord modNotesTx">
        <pc:chgData name="Christof Konstantinopoulos" userId="b80e1e4687d036b3" providerId="LiveId" clId="{5099F412-6C8D-416A-99DD-407F96968B6F}" dt="2022-12-04T22:42:59.459" v="1964" actId="20577"/>
        <pc:sldMkLst>
          <pc:docMk/>
          <pc:sldMk cId="3643890334" sldId="272"/>
        </pc:sldMkLst>
        <pc:spChg chg="mod">
          <ac:chgData name="Christof Konstantinopoulos" userId="b80e1e4687d036b3" providerId="LiveId" clId="{5099F412-6C8D-416A-99DD-407F96968B6F}" dt="2022-12-04T22:20:13.776" v="1236" actId="6549"/>
          <ac:spMkLst>
            <pc:docMk/>
            <pc:sldMk cId="3643890334" sldId="272"/>
            <ac:spMk id="5" creationId="{9B780B78-B73A-4828-9668-7104DBE7E107}"/>
          </ac:spMkLst>
        </pc:spChg>
        <pc:spChg chg="mod">
          <ac:chgData name="Christof Konstantinopoulos" userId="b80e1e4687d036b3" providerId="LiveId" clId="{5099F412-6C8D-416A-99DD-407F96968B6F}" dt="2022-12-04T22:42:59.459" v="1964" actId="20577"/>
          <ac:spMkLst>
            <pc:docMk/>
            <pc:sldMk cId="3643890334" sldId="272"/>
            <ac:spMk id="6" creationId="{1A492176-D758-4F25-ACFA-7E462DEE0938}"/>
          </ac:spMkLst>
        </pc:spChg>
      </pc:sldChg>
      <pc:sldChg chg="ord">
        <pc:chgData name="Christof Konstantinopoulos" userId="b80e1e4687d036b3" providerId="LiveId" clId="{5099F412-6C8D-416A-99DD-407F96968B6F}" dt="2022-12-04T21:57:06.321" v="531"/>
        <pc:sldMkLst>
          <pc:docMk/>
          <pc:sldMk cId="3576025521" sldId="273"/>
        </pc:sldMkLst>
      </pc:sldChg>
      <pc:sldChg chg="del">
        <pc:chgData name="Christof Konstantinopoulos" userId="b80e1e4687d036b3" providerId="LiveId" clId="{5099F412-6C8D-416A-99DD-407F96968B6F}" dt="2022-12-04T22:21:42.927" v="1255" actId="47"/>
        <pc:sldMkLst>
          <pc:docMk/>
          <pc:sldMk cId="1998013675" sldId="275"/>
        </pc:sldMkLst>
      </pc:sldChg>
      <pc:sldChg chg="delSp modSp mod">
        <pc:chgData name="Christof Konstantinopoulos" userId="b80e1e4687d036b3" providerId="LiveId" clId="{5099F412-6C8D-416A-99DD-407F96968B6F}" dt="2022-12-05T20:12:07.181" v="2001" actId="478"/>
        <pc:sldMkLst>
          <pc:docMk/>
          <pc:sldMk cId="2654666051" sldId="276"/>
        </pc:sldMkLst>
        <pc:spChg chg="del">
          <ac:chgData name="Christof Konstantinopoulos" userId="b80e1e4687d036b3" providerId="LiveId" clId="{5099F412-6C8D-416A-99DD-407F96968B6F}" dt="2022-12-05T20:12:07.181" v="2001" actId="478"/>
          <ac:spMkLst>
            <pc:docMk/>
            <pc:sldMk cId="2654666051" sldId="276"/>
            <ac:spMk id="4" creationId="{37472991-1166-4AA7-9507-3E0B06F92BE3}"/>
          </ac:spMkLst>
        </pc:spChg>
        <pc:picChg chg="mod">
          <ac:chgData name="Christof Konstantinopoulos" userId="b80e1e4687d036b3" providerId="LiveId" clId="{5099F412-6C8D-416A-99DD-407F96968B6F}" dt="2022-12-04T21:47:00.011" v="412" actId="1076"/>
          <ac:picMkLst>
            <pc:docMk/>
            <pc:sldMk cId="2654666051" sldId="276"/>
            <ac:picMk id="5" creationId="{C8B7AFF1-2D7C-42D1-904B-A66CA7011DDE}"/>
          </ac:picMkLst>
        </pc:picChg>
      </pc:sldChg>
      <pc:sldChg chg="del">
        <pc:chgData name="Christof Konstantinopoulos" userId="b80e1e4687d036b3" providerId="LiveId" clId="{5099F412-6C8D-416A-99DD-407F96968B6F}" dt="2022-12-04T21:56:12.083" v="523" actId="47"/>
        <pc:sldMkLst>
          <pc:docMk/>
          <pc:sldMk cId="3873460127" sldId="278"/>
        </pc:sldMkLst>
      </pc:sldChg>
      <pc:sldChg chg="del">
        <pc:chgData name="Christof Konstantinopoulos" userId="b80e1e4687d036b3" providerId="LiveId" clId="{5099F412-6C8D-416A-99DD-407F96968B6F}" dt="2022-12-04T22:21:46.167" v="1257" actId="47"/>
        <pc:sldMkLst>
          <pc:docMk/>
          <pc:sldMk cId="3451151112" sldId="279"/>
        </pc:sldMkLst>
      </pc:sldChg>
      <pc:sldChg chg="addSp delSp modSp add mod">
        <pc:chgData name="Christof Konstantinopoulos" userId="b80e1e4687d036b3" providerId="LiveId" clId="{5099F412-6C8D-416A-99DD-407F96968B6F}" dt="2022-12-05T20:12:16.544" v="2002" actId="478"/>
        <pc:sldMkLst>
          <pc:docMk/>
          <pc:sldMk cId="3006282314" sldId="280"/>
        </pc:sldMkLst>
        <pc:spChg chg="mod">
          <ac:chgData name="Christof Konstantinopoulos" userId="b80e1e4687d036b3" providerId="LiveId" clId="{5099F412-6C8D-416A-99DD-407F96968B6F}" dt="2022-12-04T21:45:06.245" v="285" actId="20577"/>
          <ac:spMkLst>
            <pc:docMk/>
            <pc:sldMk cId="3006282314" sldId="280"/>
            <ac:spMk id="2" creationId="{4B28F473-ACEE-4FF7-BAC1-DFDD46D2934C}"/>
          </ac:spMkLst>
        </pc:spChg>
        <pc:spChg chg="add del">
          <ac:chgData name="Christof Konstantinopoulos" userId="b80e1e4687d036b3" providerId="LiveId" clId="{5099F412-6C8D-416A-99DD-407F96968B6F}" dt="2022-12-05T20:12:16.544" v="2002" actId="478"/>
          <ac:spMkLst>
            <pc:docMk/>
            <pc:sldMk cId="3006282314" sldId="280"/>
            <ac:spMk id="4" creationId="{37472991-1166-4AA7-9507-3E0B06F92BE3}"/>
          </ac:spMkLst>
        </pc:spChg>
        <pc:spChg chg="add del mod">
          <ac:chgData name="Christof Konstantinopoulos" userId="b80e1e4687d036b3" providerId="LiveId" clId="{5099F412-6C8D-416A-99DD-407F96968B6F}" dt="2022-12-05T20:02:35.507" v="1978" actId="478"/>
          <ac:spMkLst>
            <pc:docMk/>
            <pc:sldMk cId="3006282314" sldId="280"/>
            <ac:spMk id="7" creationId="{74E7E7E7-8985-9B72-D0D6-0ECDD3692024}"/>
          </ac:spMkLst>
        </pc:spChg>
        <pc:picChg chg="add del mod">
          <ac:chgData name="Christof Konstantinopoulos" userId="b80e1e4687d036b3" providerId="LiveId" clId="{5099F412-6C8D-416A-99DD-407F96968B6F}" dt="2022-12-05T20:09:05.119" v="1992" actId="478"/>
          <ac:picMkLst>
            <pc:docMk/>
            <pc:sldMk cId="3006282314" sldId="280"/>
            <ac:picMk id="5" creationId="{8037C526-7FCF-DE8D-1A08-3015ADC00557}"/>
          </ac:picMkLst>
        </pc:picChg>
        <pc:picChg chg="del">
          <ac:chgData name="Christof Konstantinopoulos" userId="b80e1e4687d036b3" providerId="LiveId" clId="{5099F412-6C8D-416A-99DD-407F96968B6F}" dt="2022-12-04T21:45:15.232" v="286" actId="478"/>
          <ac:picMkLst>
            <pc:docMk/>
            <pc:sldMk cId="3006282314" sldId="280"/>
            <ac:picMk id="5" creationId="{C8B7AFF1-2D7C-42D1-904B-A66CA7011DDE}"/>
          </ac:picMkLst>
        </pc:picChg>
        <pc:picChg chg="add del mod">
          <ac:chgData name="Christof Konstantinopoulos" userId="b80e1e4687d036b3" providerId="LiveId" clId="{5099F412-6C8D-416A-99DD-407F96968B6F}" dt="2022-12-05T20:00:14.713" v="1966" actId="478"/>
          <ac:picMkLst>
            <pc:docMk/>
            <pc:sldMk cId="3006282314" sldId="280"/>
            <ac:picMk id="6" creationId="{010CA2F0-C661-75AD-E477-1B1019650219}"/>
          </ac:picMkLst>
        </pc:picChg>
        <pc:picChg chg="add del mod">
          <ac:chgData name="Christof Konstantinopoulos" userId="b80e1e4687d036b3" providerId="LiveId" clId="{5099F412-6C8D-416A-99DD-407F96968B6F}" dt="2022-12-05T20:04:48.071" v="1988" actId="478"/>
          <ac:picMkLst>
            <pc:docMk/>
            <pc:sldMk cId="3006282314" sldId="280"/>
            <ac:picMk id="9" creationId="{D32D726F-BE77-8155-C7FA-D1518E78449E}"/>
          </ac:picMkLst>
        </pc:picChg>
        <pc:picChg chg="add mod">
          <ac:chgData name="Christof Konstantinopoulos" userId="b80e1e4687d036b3" providerId="LiveId" clId="{5099F412-6C8D-416A-99DD-407F96968B6F}" dt="2022-12-05T20:09:26.810" v="1998" actId="1076"/>
          <ac:picMkLst>
            <pc:docMk/>
            <pc:sldMk cId="3006282314" sldId="280"/>
            <ac:picMk id="11" creationId="{933B36B0-F1B9-FF7E-8BE4-89178A036D5B}"/>
          </ac:picMkLst>
        </pc:picChg>
      </pc:sldChg>
    </pc:docChg>
  </pc:docChgLst>
  <pc:docChgLst>
    <pc:chgData name="Christof Konstantinopoulos" userId="9ebe9586d4a780ec" providerId="LiveId" clId="{3B344F3B-0833-434B-A066-C5CA3BD004EE}"/>
    <pc:docChg chg="undo redo custSel addSld delSld modSld sldOrd">
      <pc:chgData name="Christof Konstantinopoulos" userId="9ebe9586d4a780ec" providerId="LiveId" clId="{3B344F3B-0833-434B-A066-C5CA3BD004EE}" dt="2023-07-05T13:49:19.110" v="613" actId="20577"/>
      <pc:docMkLst>
        <pc:docMk/>
      </pc:docMkLst>
      <pc:sldChg chg="modSp mod modNotesTx">
        <pc:chgData name="Christof Konstantinopoulos" userId="9ebe9586d4a780ec" providerId="LiveId" clId="{3B344F3B-0833-434B-A066-C5CA3BD004EE}" dt="2023-05-03T07:17:37.960" v="5" actId="20577"/>
        <pc:sldMkLst>
          <pc:docMk/>
          <pc:sldMk cId="409394602" sldId="267"/>
        </pc:sldMkLst>
        <pc:spChg chg="mod">
          <ac:chgData name="Christof Konstantinopoulos" userId="9ebe9586d4a780ec" providerId="LiveId" clId="{3B344F3B-0833-434B-A066-C5CA3BD004EE}" dt="2023-05-03T07:17:06.630" v="1" actId="113"/>
          <ac:spMkLst>
            <pc:docMk/>
            <pc:sldMk cId="409394602" sldId="267"/>
            <ac:spMk id="3" creationId="{A8DBEE4F-79D5-4050-BEF0-986476E94E88}"/>
          </ac:spMkLst>
        </pc:spChg>
      </pc:sldChg>
      <pc:sldChg chg="modSp mod">
        <pc:chgData name="Christof Konstantinopoulos" userId="9ebe9586d4a780ec" providerId="LiveId" clId="{3B344F3B-0833-434B-A066-C5CA3BD004EE}" dt="2023-07-05T13:49:19.110" v="613" actId="20577"/>
        <pc:sldMkLst>
          <pc:docMk/>
          <pc:sldMk cId="3643890334" sldId="272"/>
        </pc:sldMkLst>
        <pc:spChg chg="mod">
          <ac:chgData name="Christof Konstantinopoulos" userId="9ebe9586d4a780ec" providerId="LiveId" clId="{3B344F3B-0833-434B-A066-C5CA3BD004EE}" dt="2023-07-05T13:49:19.110" v="613" actId="20577"/>
          <ac:spMkLst>
            <pc:docMk/>
            <pc:sldMk cId="3643890334" sldId="272"/>
            <ac:spMk id="6" creationId="{1A492176-D758-4F25-ACFA-7E462DEE0938}"/>
          </ac:spMkLst>
        </pc:spChg>
      </pc:sldChg>
      <pc:sldChg chg="modSp mod modAnim">
        <pc:chgData name="Christof Konstantinopoulos" userId="9ebe9586d4a780ec" providerId="LiveId" clId="{3B344F3B-0833-434B-A066-C5CA3BD004EE}" dt="2023-05-03T07:47:54.669" v="563"/>
        <pc:sldMkLst>
          <pc:docMk/>
          <pc:sldMk cId="3576025521" sldId="273"/>
        </pc:sldMkLst>
        <pc:picChg chg="mod">
          <ac:chgData name="Christof Konstantinopoulos" userId="9ebe9586d4a780ec" providerId="LiveId" clId="{3B344F3B-0833-434B-A066-C5CA3BD004EE}" dt="2023-05-03T07:42:52.864" v="547" actId="14100"/>
          <ac:picMkLst>
            <pc:docMk/>
            <pc:sldMk cId="3576025521" sldId="273"/>
            <ac:picMk id="2" creationId="{AB8207F4-D81D-4C7A-8372-FB2F236648F8}"/>
          </ac:picMkLst>
        </pc:picChg>
      </pc:sldChg>
      <pc:sldChg chg="delSp modSp del mod">
        <pc:chgData name="Christof Konstantinopoulos" userId="9ebe9586d4a780ec" providerId="LiveId" clId="{3B344F3B-0833-434B-A066-C5CA3BD004EE}" dt="2023-05-03T07:42:00.729" v="546" actId="47"/>
        <pc:sldMkLst>
          <pc:docMk/>
          <pc:sldMk cId="2654666051" sldId="276"/>
        </pc:sldMkLst>
        <pc:spChg chg="mod">
          <ac:chgData name="Christof Konstantinopoulos" userId="9ebe9586d4a780ec" providerId="LiveId" clId="{3B344F3B-0833-434B-A066-C5CA3BD004EE}" dt="2023-05-03T07:41:44.137" v="545" actId="20577"/>
          <ac:spMkLst>
            <pc:docMk/>
            <pc:sldMk cId="2654666051" sldId="276"/>
            <ac:spMk id="2" creationId="{4B28F473-ACEE-4FF7-BAC1-DFDD46D2934C}"/>
          </ac:spMkLst>
        </pc:spChg>
        <pc:spChg chg="del">
          <ac:chgData name="Christof Konstantinopoulos" userId="9ebe9586d4a780ec" providerId="LiveId" clId="{3B344F3B-0833-434B-A066-C5CA3BD004EE}" dt="2023-05-03T07:39:49.028" v="456" actId="478"/>
          <ac:spMkLst>
            <pc:docMk/>
            <pc:sldMk cId="2654666051" sldId="276"/>
            <ac:spMk id="4" creationId="{7F9B0C65-9DC8-85BD-E3A4-40DAA899EC18}"/>
          </ac:spMkLst>
        </pc:spChg>
        <pc:picChg chg="del">
          <ac:chgData name="Christof Konstantinopoulos" userId="9ebe9586d4a780ec" providerId="LiveId" clId="{3B344F3B-0833-434B-A066-C5CA3BD004EE}" dt="2023-05-03T07:39:40.607" v="455" actId="478"/>
          <ac:picMkLst>
            <pc:docMk/>
            <pc:sldMk cId="2654666051" sldId="276"/>
            <ac:picMk id="7" creationId="{DF0335C8-9894-43B3-A5CB-24D7ABEC2834}"/>
          </ac:picMkLst>
        </pc:picChg>
      </pc:sldChg>
      <pc:sldChg chg="modSp mod">
        <pc:chgData name="Christof Konstantinopoulos" userId="9ebe9586d4a780ec" providerId="LiveId" clId="{3B344F3B-0833-434B-A066-C5CA3BD004EE}" dt="2023-05-03T07:28:24.854" v="233" actId="6549"/>
        <pc:sldMkLst>
          <pc:docMk/>
          <pc:sldMk cId="1022986928" sldId="283"/>
        </pc:sldMkLst>
        <pc:spChg chg="mod">
          <ac:chgData name="Christof Konstantinopoulos" userId="9ebe9586d4a780ec" providerId="LiveId" clId="{3B344F3B-0833-434B-A066-C5CA3BD004EE}" dt="2023-05-03T07:28:24.854" v="233" actId="6549"/>
          <ac:spMkLst>
            <pc:docMk/>
            <pc:sldMk cId="1022986928" sldId="283"/>
            <ac:spMk id="3" creationId="{A8DBEE4F-79D5-4050-BEF0-986476E94E88}"/>
          </ac:spMkLst>
        </pc:spChg>
      </pc:sldChg>
      <pc:sldChg chg="new del ord">
        <pc:chgData name="Christof Konstantinopoulos" userId="9ebe9586d4a780ec" providerId="LiveId" clId="{3B344F3B-0833-434B-A066-C5CA3BD004EE}" dt="2023-05-03T07:44:40.287" v="556" actId="47"/>
        <pc:sldMkLst>
          <pc:docMk/>
          <pc:sldMk cId="1455548064" sldId="284"/>
        </pc:sldMkLst>
      </pc:sldChg>
      <pc:sldChg chg="add">
        <pc:chgData name="Christof Konstantinopoulos" userId="9ebe9586d4a780ec" providerId="LiveId" clId="{3B344F3B-0833-434B-A066-C5CA3BD004EE}" dt="2023-05-03T07:44:37.739" v="555"/>
        <pc:sldMkLst>
          <pc:docMk/>
          <pc:sldMk cId="740860282" sldId="285"/>
        </pc:sldMkLst>
      </pc:sldChg>
    </pc:docChg>
  </pc:docChgLst>
  <pc:docChgLst>
    <pc:chgData name="Christof Konstantinopoulos" userId="9ebe9586d4a780ec" providerId="LiveId" clId="{A2DEC8D5-72BE-48B1-8746-7325BACD09A2}"/>
    <pc:docChg chg="undo redo custSel delSld modSld sldOrd">
      <pc:chgData name="Christof Konstantinopoulos" userId="9ebe9586d4a780ec" providerId="LiveId" clId="{A2DEC8D5-72BE-48B1-8746-7325BACD09A2}" dt="2023-03-01T09:00:06.331" v="1120" actId="1076"/>
      <pc:docMkLst>
        <pc:docMk/>
      </pc:docMkLst>
      <pc:sldChg chg="addSp delSp modSp mod">
        <pc:chgData name="Christof Konstantinopoulos" userId="9ebe9586d4a780ec" providerId="LiveId" clId="{A2DEC8D5-72BE-48B1-8746-7325BACD09A2}" dt="2023-03-01T08:59:26.224" v="1116" actId="1076"/>
        <pc:sldMkLst>
          <pc:docMk/>
          <pc:sldMk cId="3157961560" sldId="266"/>
        </pc:sldMkLst>
        <pc:spChg chg="add del mod">
          <ac:chgData name="Christof Konstantinopoulos" userId="9ebe9586d4a780ec" providerId="LiveId" clId="{A2DEC8D5-72BE-48B1-8746-7325BACD09A2}" dt="2023-03-01T08:34:55.419" v="646"/>
          <ac:spMkLst>
            <pc:docMk/>
            <pc:sldMk cId="3157961560" sldId="266"/>
            <ac:spMk id="3" creationId="{B6766AA8-0742-4F49-8BF8-EAA539368DA5}"/>
          </ac:spMkLst>
        </pc:spChg>
        <pc:picChg chg="add mod">
          <ac:chgData name="Christof Konstantinopoulos" userId="9ebe9586d4a780ec" providerId="LiveId" clId="{A2DEC8D5-72BE-48B1-8746-7325BACD09A2}" dt="2023-03-01T08:59:26.224" v="1116" actId="1076"/>
          <ac:picMkLst>
            <pc:docMk/>
            <pc:sldMk cId="3157961560" sldId="266"/>
            <ac:picMk id="3" creationId="{615857B6-8F8A-49E9-8C37-8C3F4C355E94}"/>
          </ac:picMkLst>
        </pc:picChg>
        <pc:picChg chg="add del mod">
          <ac:chgData name="Christof Konstantinopoulos" userId="9ebe9586d4a780ec" providerId="LiveId" clId="{A2DEC8D5-72BE-48B1-8746-7325BACD09A2}" dt="2023-03-01T08:34:55.419" v="646"/>
          <ac:picMkLst>
            <pc:docMk/>
            <pc:sldMk cId="3157961560" sldId="266"/>
            <ac:picMk id="6" creationId="{A3E7F76D-88AE-4F29-8B08-2688756D99C9}"/>
          </ac:picMkLst>
        </pc:picChg>
        <pc:picChg chg="add del">
          <ac:chgData name="Christof Konstantinopoulos" userId="9ebe9586d4a780ec" providerId="LiveId" clId="{A2DEC8D5-72BE-48B1-8746-7325BACD09A2}" dt="2023-03-01T08:34:55.010" v="645" actId="478"/>
          <ac:picMkLst>
            <pc:docMk/>
            <pc:sldMk cId="3157961560" sldId="266"/>
            <ac:picMk id="11" creationId="{91CCFCFB-7E1B-787E-897A-F1763D281009}"/>
          </ac:picMkLst>
        </pc:picChg>
      </pc:sldChg>
      <pc:sldChg chg="modSp mod modNotesTx">
        <pc:chgData name="Christof Konstantinopoulos" userId="9ebe9586d4a780ec" providerId="LiveId" clId="{A2DEC8D5-72BE-48B1-8746-7325BACD09A2}" dt="2023-03-01T08:55:31.023" v="1073"/>
        <pc:sldMkLst>
          <pc:docMk/>
          <pc:sldMk cId="409394602" sldId="267"/>
        </pc:sldMkLst>
        <pc:spChg chg="mod">
          <ac:chgData name="Christof Konstantinopoulos" userId="9ebe9586d4a780ec" providerId="LiveId" clId="{A2DEC8D5-72BE-48B1-8746-7325BACD09A2}" dt="2023-03-01T08:55:13.045" v="1072" actId="20577"/>
          <ac:spMkLst>
            <pc:docMk/>
            <pc:sldMk cId="409394602" sldId="267"/>
            <ac:spMk id="3" creationId="{A8DBEE4F-79D5-4050-BEF0-986476E94E88}"/>
          </ac:spMkLst>
        </pc:spChg>
      </pc:sldChg>
      <pc:sldChg chg="del">
        <pc:chgData name="Christof Konstantinopoulos" userId="9ebe9586d4a780ec" providerId="LiveId" clId="{A2DEC8D5-72BE-48B1-8746-7325BACD09A2}" dt="2023-03-01T08:17:27.969" v="73" actId="47"/>
        <pc:sldMkLst>
          <pc:docMk/>
          <pc:sldMk cId="579028001" sldId="271"/>
        </pc:sldMkLst>
      </pc:sldChg>
      <pc:sldChg chg="modSp mod modNotesTx">
        <pc:chgData name="Christof Konstantinopoulos" userId="9ebe9586d4a780ec" providerId="LiveId" clId="{A2DEC8D5-72BE-48B1-8746-7325BACD09A2}" dt="2023-03-01T08:57:50.368" v="1114" actId="255"/>
        <pc:sldMkLst>
          <pc:docMk/>
          <pc:sldMk cId="3643890334" sldId="272"/>
        </pc:sldMkLst>
        <pc:spChg chg="mod">
          <ac:chgData name="Christof Konstantinopoulos" userId="9ebe9586d4a780ec" providerId="LiveId" clId="{A2DEC8D5-72BE-48B1-8746-7325BACD09A2}" dt="2023-03-01T08:27:31.038" v="640" actId="20577"/>
          <ac:spMkLst>
            <pc:docMk/>
            <pc:sldMk cId="3643890334" sldId="272"/>
            <ac:spMk id="5" creationId="{9B780B78-B73A-4828-9668-7104DBE7E107}"/>
          </ac:spMkLst>
        </pc:spChg>
        <pc:spChg chg="mod">
          <ac:chgData name="Christof Konstantinopoulos" userId="9ebe9586d4a780ec" providerId="LiveId" clId="{A2DEC8D5-72BE-48B1-8746-7325BACD09A2}" dt="2023-03-01T08:57:50.368" v="1114" actId="255"/>
          <ac:spMkLst>
            <pc:docMk/>
            <pc:sldMk cId="3643890334" sldId="272"/>
            <ac:spMk id="6" creationId="{1A492176-D758-4F25-ACFA-7E462DEE0938}"/>
          </ac:spMkLst>
        </pc:spChg>
      </pc:sldChg>
      <pc:sldChg chg="addSp delSp modSp mod ord">
        <pc:chgData name="Christof Konstantinopoulos" userId="9ebe9586d4a780ec" providerId="LiveId" clId="{A2DEC8D5-72BE-48B1-8746-7325BACD09A2}" dt="2023-03-01T08:17:41.212" v="75"/>
        <pc:sldMkLst>
          <pc:docMk/>
          <pc:sldMk cId="3576025521" sldId="273"/>
        </pc:sldMkLst>
        <pc:picChg chg="mod modCrop">
          <ac:chgData name="Christof Konstantinopoulos" userId="9ebe9586d4a780ec" providerId="LiveId" clId="{A2DEC8D5-72BE-48B1-8746-7325BACD09A2}" dt="2023-03-01T08:16:45.202" v="69" actId="732"/>
          <ac:picMkLst>
            <pc:docMk/>
            <pc:sldMk cId="3576025521" sldId="273"/>
            <ac:picMk id="3" creationId="{B3A326CE-2062-4716-A678-D96AB036E361}"/>
          </ac:picMkLst>
        </pc:picChg>
        <pc:picChg chg="del">
          <ac:chgData name="Christof Konstantinopoulos" userId="9ebe9586d4a780ec" providerId="LiveId" clId="{A2DEC8D5-72BE-48B1-8746-7325BACD09A2}" dt="2023-03-01T08:15:25.290" v="60" actId="478"/>
          <ac:picMkLst>
            <pc:docMk/>
            <pc:sldMk cId="3576025521" sldId="273"/>
            <ac:picMk id="5" creationId="{CF3A2D1B-A0FB-4BE8-8B91-FF89BD90F394}"/>
          </ac:picMkLst>
        </pc:picChg>
        <pc:picChg chg="add mod modCrop">
          <ac:chgData name="Christof Konstantinopoulos" userId="9ebe9586d4a780ec" providerId="LiveId" clId="{A2DEC8D5-72BE-48B1-8746-7325BACD09A2}" dt="2023-03-01T08:16:50.176" v="70" actId="1076"/>
          <ac:picMkLst>
            <pc:docMk/>
            <pc:sldMk cId="3576025521" sldId="273"/>
            <ac:picMk id="6" creationId="{A6E5948D-6777-4BA9-8C77-47167D2ADCE3}"/>
          </ac:picMkLst>
        </pc:picChg>
        <pc:picChg chg="del">
          <ac:chgData name="Christof Konstantinopoulos" userId="9ebe9586d4a780ec" providerId="LiveId" clId="{A2DEC8D5-72BE-48B1-8746-7325BACD09A2}" dt="2023-03-01T08:15:29.069" v="61" actId="478"/>
          <ac:picMkLst>
            <pc:docMk/>
            <pc:sldMk cId="3576025521" sldId="273"/>
            <ac:picMk id="7" creationId="{85108934-8485-4ADE-ABBF-2E6A372C1395}"/>
          </ac:picMkLst>
        </pc:picChg>
        <pc:picChg chg="add mod">
          <ac:chgData name="Christof Konstantinopoulos" userId="9ebe9586d4a780ec" providerId="LiveId" clId="{A2DEC8D5-72BE-48B1-8746-7325BACD09A2}" dt="2023-03-01T08:17:08.514" v="72" actId="1076"/>
          <ac:picMkLst>
            <pc:docMk/>
            <pc:sldMk cId="3576025521" sldId="273"/>
            <ac:picMk id="8" creationId="{0A503511-D1F0-4629-BD26-A512D2E505D5}"/>
          </ac:picMkLst>
        </pc:picChg>
      </pc:sldChg>
      <pc:sldChg chg="addSp delSp modSp mod">
        <pc:chgData name="Christof Konstantinopoulos" userId="9ebe9586d4a780ec" providerId="LiveId" clId="{A2DEC8D5-72BE-48B1-8746-7325BACD09A2}" dt="2023-03-01T08:35:33.745" v="653" actId="1076"/>
        <pc:sldMkLst>
          <pc:docMk/>
          <pc:sldMk cId="2654666051" sldId="276"/>
        </pc:sldMkLst>
        <pc:picChg chg="del">
          <ac:chgData name="Christof Konstantinopoulos" userId="9ebe9586d4a780ec" providerId="LiveId" clId="{A2DEC8D5-72BE-48B1-8746-7325BACD09A2}" dt="2023-03-01T08:35:06.793" v="647" actId="478"/>
          <ac:picMkLst>
            <pc:docMk/>
            <pc:sldMk cId="2654666051" sldId="276"/>
            <ac:picMk id="6" creationId="{F5CF55CD-2D66-4F78-08E9-3E8CDEDA840D}"/>
          </ac:picMkLst>
        </pc:picChg>
        <pc:picChg chg="add mod">
          <ac:chgData name="Christof Konstantinopoulos" userId="9ebe9586d4a780ec" providerId="LiveId" clId="{A2DEC8D5-72BE-48B1-8746-7325BACD09A2}" dt="2023-03-01T08:35:33.745" v="653" actId="1076"/>
          <ac:picMkLst>
            <pc:docMk/>
            <pc:sldMk cId="2654666051" sldId="276"/>
            <ac:picMk id="7" creationId="{DF0335C8-9894-43B3-A5CB-24D7ABEC2834}"/>
          </ac:picMkLst>
        </pc:picChg>
      </pc:sldChg>
      <pc:sldChg chg="modSp del mod modNotesTx">
        <pc:chgData name="Christof Konstantinopoulos" userId="9ebe9586d4a780ec" providerId="LiveId" clId="{A2DEC8D5-72BE-48B1-8746-7325BACD09A2}" dt="2023-03-01T08:55:35.498" v="1074" actId="47"/>
        <pc:sldMkLst>
          <pc:docMk/>
          <pc:sldMk cId="1550053859" sldId="281"/>
        </pc:sldMkLst>
        <pc:spChg chg="mod">
          <ac:chgData name="Christof Konstantinopoulos" userId="9ebe9586d4a780ec" providerId="LiveId" clId="{A2DEC8D5-72BE-48B1-8746-7325BACD09A2}" dt="2023-03-01T08:36:17.961" v="667" actId="20577"/>
          <ac:spMkLst>
            <pc:docMk/>
            <pc:sldMk cId="1550053859" sldId="281"/>
            <ac:spMk id="6" creationId="{1A492176-D758-4F25-ACFA-7E462DEE0938}"/>
          </ac:spMkLst>
        </pc:spChg>
      </pc:sldChg>
      <pc:sldChg chg="modSp mod modNotesTx">
        <pc:chgData name="Christof Konstantinopoulos" userId="9ebe9586d4a780ec" providerId="LiveId" clId="{A2DEC8D5-72BE-48B1-8746-7325BACD09A2}" dt="2023-03-01T08:52:43.838" v="919" actId="255"/>
        <pc:sldMkLst>
          <pc:docMk/>
          <pc:sldMk cId="445209986" sldId="282"/>
        </pc:sldMkLst>
        <pc:spChg chg="mod">
          <ac:chgData name="Christof Konstantinopoulos" userId="9ebe9586d4a780ec" providerId="LiveId" clId="{A2DEC8D5-72BE-48B1-8746-7325BACD09A2}" dt="2023-03-01T08:52:43.838" v="919" actId="255"/>
          <ac:spMkLst>
            <pc:docMk/>
            <pc:sldMk cId="445209986" sldId="282"/>
            <ac:spMk id="3" creationId="{A8DBEE4F-79D5-4050-BEF0-986476E94E88}"/>
          </ac:spMkLst>
        </pc:spChg>
      </pc:sldChg>
      <pc:sldChg chg="addSp modSp mod">
        <pc:chgData name="Christof Konstantinopoulos" userId="9ebe9586d4a780ec" providerId="LiveId" clId="{A2DEC8D5-72BE-48B1-8746-7325BACD09A2}" dt="2023-03-01T09:00:06.331" v="1120" actId="1076"/>
        <pc:sldMkLst>
          <pc:docMk/>
          <pc:sldMk cId="1022986928" sldId="283"/>
        </pc:sldMkLst>
        <pc:spChg chg="mod">
          <ac:chgData name="Christof Konstantinopoulos" userId="9ebe9586d4a780ec" providerId="LiveId" clId="{A2DEC8D5-72BE-48B1-8746-7325BACD09A2}" dt="2023-03-01T08:56:38.666" v="1111" actId="20577"/>
          <ac:spMkLst>
            <pc:docMk/>
            <pc:sldMk cId="1022986928" sldId="283"/>
            <ac:spMk id="3" creationId="{A8DBEE4F-79D5-4050-BEF0-986476E94E88}"/>
          </ac:spMkLst>
        </pc:spChg>
        <pc:picChg chg="add mod">
          <ac:chgData name="Christof Konstantinopoulos" userId="9ebe9586d4a780ec" providerId="LiveId" clId="{A2DEC8D5-72BE-48B1-8746-7325BACD09A2}" dt="2023-03-01T09:00:06.331" v="1120" actId="1076"/>
          <ac:picMkLst>
            <pc:docMk/>
            <pc:sldMk cId="1022986928" sldId="283"/>
            <ac:picMk id="7" creationId="{5FE4B079-BF61-4DC5-9D56-10D558BCD9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 Fact:  gerechnet vom 14.1.2008 haben wir am 31.3.2023 unser 5555 Tage Jubiläum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235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sz="1200" dirty="0"/>
              <a:t> Retro-Spieleprogrammierung in C#: Geschichte eines Frameworks zur Erstellung von Textadventures</a:t>
            </a:r>
          </a:p>
          <a:p>
            <a:pPr>
              <a:buFontTx/>
              <a:buChar char="-"/>
            </a:pPr>
            <a:r>
              <a:rPr lang="de-DE" sz="1200" dirty="0"/>
              <a:t> Azure AD</a:t>
            </a:r>
          </a:p>
          <a:p>
            <a:pPr>
              <a:buFontTx/>
              <a:buChar char="-"/>
            </a:pPr>
            <a:r>
              <a:rPr lang="de-DE" sz="1200" dirty="0"/>
              <a:t> </a:t>
            </a:r>
            <a:r>
              <a:rPr lang="de-DE" dirty="0"/>
              <a:t>IOSP (7.6.)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03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38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45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xmlns="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sz="7200" b="1" dirty="0"/>
              <a:t>.net User Group Dortmund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r>
              <a:rPr lang="de-DE" dirty="0"/>
              <a:t>      Paul Mizel         Christof Konstantinopoulos        Marc Biegota</a:t>
            </a:r>
          </a:p>
        </p:txBody>
      </p:sp>
    </p:spTree>
    <p:extLst>
      <p:ext uri="{BB962C8B-B14F-4D97-AF65-F5344CB8AC3E}">
        <p14:creationId xmlns:p14="http://schemas.microsoft.com/office/powerpoint/2010/main" val="74086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661758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B3A326CE-2062-4716-A678-D96AB036E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08"/>
          <a:stretch/>
        </p:blipFill>
        <p:spPr>
          <a:xfrm>
            <a:off x="5717628" y="3429000"/>
            <a:ext cx="6474372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A6E5948D-6777-4BA9-8C77-47167D2ADC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9"/>
          <a:stretch/>
        </p:blipFill>
        <p:spPr>
          <a:xfrm>
            <a:off x="0" y="2939845"/>
            <a:ext cx="5717628" cy="39181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xmlns="" id="{0A503511-D1F0-4629-BD26-A512D2E5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0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sz="7200" b="1" dirty="0"/>
              <a:t>.net User Group Dortmund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r>
              <a:rPr lang="de-DE" dirty="0"/>
              <a:t>      Paul Mizel         Christof Konstantinopoulos        Marc Biegota</a:t>
            </a:r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Wann? Wo? </a:t>
            </a:r>
          </a:p>
          <a:p>
            <a:endParaRPr lang="de-DE" sz="1400" dirty="0"/>
          </a:p>
          <a:p>
            <a:pPr lvl="1"/>
            <a:r>
              <a:rPr lang="de-DE" sz="3200" dirty="0"/>
              <a:t>Jeden Monat seit</a:t>
            </a:r>
            <a:r>
              <a:rPr lang="de-DE" sz="3200" b="1" dirty="0"/>
              <a:t> </a:t>
            </a:r>
            <a:r>
              <a:rPr lang="de-DE" sz="3200" dirty="0"/>
              <a:t>14.01.2008</a:t>
            </a:r>
          </a:p>
          <a:p>
            <a:pPr lvl="1"/>
            <a:r>
              <a:rPr lang="de-DE" sz="3200" dirty="0"/>
              <a:t>Wenn möglich immer am ersten Mittwoch im Monat um 18 Uhr </a:t>
            </a:r>
            <a:r>
              <a:rPr lang="de-DE" sz="3200" b="1" dirty="0"/>
              <a:t> </a:t>
            </a:r>
            <a:endParaRPr lang="de-DE" sz="3200" dirty="0"/>
          </a:p>
          <a:p>
            <a:pPr lvl="1"/>
            <a:r>
              <a:rPr lang="de-DE" sz="3200" dirty="0"/>
              <a:t>Umgebung Dortmund </a:t>
            </a:r>
          </a:p>
        </p:txBody>
      </p:sp>
    </p:spTree>
    <p:extLst>
      <p:ext uri="{BB962C8B-B14F-4D97-AF65-F5344CB8AC3E}">
        <p14:creationId xmlns:p14="http://schemas.microsoft.com/office/powerpoint/2010/main" val="44520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31537"/>
          </a:xfrm>
        </p:spPr>
        <p:txBody>
          <a:bodyPr>
            <a:normAutofit/>
          </a:bodyPr>
          <a:lstStyle/>
          <a:p>
            <a:r>
              <a:rPr lang="de-DE" sz="3600" dirty="0"/>
              <a:t>Wie viel kostet das?</a:t>
            </a:r>
            <a:endParaRPr lang="de-DE" sz="3200" dirty="0"/>
          </a:p>
          <a:p>
            <a:endParaRPr lang="de-DE" sz="1400" dirty="0"/>
          </a:p>
          <a:p>
            <a:pPr lvl="1"/>
            <a:r>
              <a:rPr lang="de-DE" sz="3200" dirty="0"/>
              <a:t>Unsere Treffen sind kostenlos</a:t>
            </a:r>
          </a:p>
          <a:p>
            <a:pPr lvl="1"/>
            <a:r>
              <a:rPr lang="de-DE" sz="3200" dirty="0"/>
              <a:t>Jeder ist herzlich willkommen</a:t>
            </a:r>
          </a:p>
          <a:p>
            <a:pPr lvl="1"/>
            <a:r>
              <a:rPr lang="de-DE" sz="3200" dirty="0"/>
              <a:t>Jeder kann ein Thema und/oder einen Sprecher vorschlagen</a:t>
            </a:r>
          </a:p>
          <a:p>
            <a:pPr lvl="1"/>
            <a:r>
              <a:rPr lang="de-DE" sz="3200" dirty="0"/>
              <a:t>Wer möchte kann auch selber einen Vortrag halten.</a:t>
            </a:r>
            <a:r>
              <a:rPr lang="de-DE" sz="2800" dirty="0"/>
              <a:t/>
            </a:r>
            <a:br>
              <a:rPr lang="de-DE" sz="2800" dirty="0"/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Neueste Infos und Kontakt zu uns</a:t>
            </a:r>
            <a:br>
              <a:rPr lang="de-DE" sz="3600" dirty="0"/>
            </a:br>
            <a:endParaRPr lang="de-DE" sz="3600" dirty="0"/>
          </a:p>
          <a:p>
            <a:pPr lvl="1"/>
            <a:r>
              <a:rPr lang="de-DE" sz="3600" dirty="0" err="1" smtClean="0"/>
              <a:t>MeetUp</a:t>
            </a:r>
            <a:endParaRPr lang="de-DE" sz="3600" dirty="0"/>
          </a:p>
          <a:p>
            <a:pPr lvl="1"/>
            <a:r>
              <a:rPr lang="de-DE" sz="3600" dirty="0" smtClean="0"/>
              <a:t>www.do-dotnet.de</a:t>
            </a:r>
            <a:endParaRPr lang="de-DE" sz="3600" dirty="0"/>
          </a:p>
          <a:p>
            <a:pPr marL="914400" lvl="2" indent="0">
              <a:buNone/>
            </a:pPr>
            <a:endParaRPr lang="de-DE" sz="3200" dirty="0"/>
          </a:p>
          <a:p>
            <a:pPr marL="914400" lvl="2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Zu den Treffen bitte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anmelden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, damit wir planen können !</a:t>
            </a:r>
          </a:p>
        </p:txBody>
      </p:sp>
      <p:pic>
        <p:nvPicPr>
          <p:cNvPr id="1028" name="Picture 4" descr="Ähnliches Foto">
            <a:extLst>
              <a:ext uri="{FF2B5EF4-FFF2-40B4-BE49-F238E27FC236}">
                <a16:creationId xmlns:a16="http://schemas.microsoft.com/office/drawing/2014/main" xmlns="" id="{29B43E6D-5B9D-40FA-8589-CFC72CA1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31" y="632937"/>
            <a:ext cx="2194269" cy="7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FE4B079-BF61-4DC5-9D56-10D558BCD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368" y="654206"/>
            <a:ext cx="623571" cy="6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nächsten Termine: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DE" sz="1100" dirty="0">
              <a:solidFill>
                <a:prstClr val="black"/>
              </a:solidFill>
            </a:endParaRPr>
          </a:p>
          <a:p>
            <a:pPr marL="288000" indent="0">
              <a:buNone/>
            </a:pPr>
            <a:endParaRPr lang="de-DE" sz="3200" dirty="0">
              <a:solidFill>
                <a:schemeClr val="accent6"/>
              </a:solidFill>
              <a:latin typeface="Bahnschrift SemiBold Condensed" panose="020B0502040204020203" pitchFamily="34" charset="0"/>
            </a:endParaRPr>
          </a:p>
          <a:p>
            <a:pPr marL="288000" indent="0">
              <a:buNone/>
            </a:pPr>
            <a:r>
              <a:rPr lang="de-DE" sz="3200" dirty="0" smtClean="0"/>
              <a:t>Mi</a:t>
            </a:r>
            <a:r>
              <a:rPr lang="de-DE" sz="3200" dirty="0"/>
              <a:t>. 02.08 </a:t>
            </a:r>
            <a:r>
              <a:rPr lang="de-DE" sz="3200" dirty="0" smtClean="0"/>
              <a:t>	</a:t>
            </a:r>
            <a:r>
              <a:rPr lang="de-DE" sz="3200" dirty="0" smtClean="0">
                <a:solidFill>
                  <a:prstClr val="black"/>
                </a:solidFill>
              </a:rPr>
              <a:t>- </a:t>
            </a:r>
            <a:r>
              <a:rPr lang="de-DE" sz="3200" b="1">
                <a:solidFill>
                  <a:prstClr val="black"/>
                </a:solidFill>
              </a:rPr>
              <a:t>Einführung </a:t>
            </a:r>
            <a:r>
              <a:rPr lang="de-DE" sz="3200" b="1" smtClean="0">
                <a:solidFill>
                  <a:prstClr val="black"/>
                </a:solidFill>
              </a:rPr>
              <a:t>in Pine</a:t>
            </a:r>
            <a:r>
              <a:rPr lang="de-DE" sz="3200" b="1" dirty="0" smtClean="0">
                <a:solidFill>
                  <a:prstClr val="black"/>
                </a:solidFill>
              </a:rPr>
              <a:t> </a:t>
            </a:r>
            <a:r>
              <a:rPr lang="de-DE" sz="3200" b="1" dirty="0" smtClean="0">
                <a:solidFill>
                  <a:prstClr val="black"/>
                </a:solidFill>
              </a:rPr>
              <a:t>Skript– Paul Mizel</a:t>
            </a:r>
            <a:endParaRPr lang="de-DE" sz="3200" b="1" dirty="0">
              <a:solidFill>
                <a:prstClr val="black"/>
              </a:solidFill>
            </a:endParaRPr>
          </a:p>
          <a:p>
            <a:pPr marL="288000" indent="0">
              <a:buNone/>
            </a:pPr>
            <a:r>
              <a:rPr lang="de-DE" sz="3200" dirty="0"/>
              <a:t>Mi. 06.09  </a:t>
            </a:r>
            <a:r>
              <a:rPr lang="de-DE" sz="3200" dirty="0" smtClean="0"/>
              <a:t>	</a:t>
            </a:r>
            <a:r>
              <a:rPr lang="de-DE" sz="3200" dirty="0" smtClean="0">
                <a:solidFill>
                  <a:prstClr val="black"/>
                </a:solidFill>
              </a:rPr>
              <a:t>- </a:t>
            </a:r>
            <a:r>
              <a:rPr lang="de-DE" sz="3200" dirty="0">
                <a:solidFill>
                  <a:prstClr val="black"/>
                </a:solidFill>
              </a:rPr>
              <a:t>noch frei -</a:t>
            </a:r>
            <a:endParaRPr lang="de-DE" sz="3200" dirty="0"/>
          </a:p>
          <a:p>
            <a:pPr marL="288000" indent="0">
              <a:buNone/>
            </a:pPr>
            <a:r>
              <a:rPr lang="de-DE" sz="3200" dirty="0"/>
              <a:t>Mi. 04.10  </a:t>
            </a:r>
            <a:r>
              <a:rPr lang="de-DE" sz="3200" dirty="0" smtClean="0"/>
              <a:t>	- </a:t>
            </a:r>
            <a:r>
              <a:rPr lang="de-DE" sz="3200" b="1" dirty="0">
                <a:solidFill>
                  <a:prstClr val="black"/>
                </a:solidFill>
              </a:rPr>
              <a:t>Trending in Software Engineering – Veit Jahn</a:t>
            </a:r>
          </a:p>
          <a:p>
            <a:pPr marL="288000" indent="0">
              <a:buNone/>
            </a:pPr>
            <a:r>
              <a:rPr lang="de-DE" sz="3200" dirty="0"/>
              <a:t>Mi. 08.11  </a:t>
            </a:r>
            <a:r>
              <a:rPr lang="de-DE" sz="3200" dirty="0" smtClean="0"/>
              <a:t>	</a:t>
            </a:r>
            <a:r>
              <a:rPr lang="de-DE" sz="3200" dirty="0" smtClean="0">
                <a:solidFill>
                  <a:prstClr val="black"/>
                </a:solidFill>
              </a:rPr>
              <a:t>- </a:t>
            </a:r>
            <a:r>
              <a:rPr lang="de-DE" sz="3200" dirty="0">
                <a:solidFill>
                  <a:prstClr val="black"/>
                </a:solidFill>
              </a:rPr>
              <a:t>noch frei -</a:t>
            </a:r>
            <a:endParaRPr lang="de-DE" sz="3200" dirty="0"/>
          </a:p>
          <a:p>
            <a:pPr marL="288000" indent="0">
              <a:buNone/>
            </a:pPr>
            <a:r>
              <a:rPr lang="de-DE" sz="3200" dirty="0"/>
              <a:t>Mi. 06.12  </a:t>
            </a:r>
            <a:r>
              <a:rPr lang="de-DE" sz="3200" dirty="0" smtClean="0"/>
              <a:t>	</a:t>
            </a:r>
            <a:r>
              <a:rPr lang="de-DE" sz="3200" dirty="0" smtClean="0">
                <a:solidFill>
                  <a:prstClr val="black"/>
                </a:solidFill>
              </a:rPr>
              <a:t>- </a:t>
            </a:r>
            <a:r>
              <a:rPr lang="de-DE" sz="3200" dirty="0">
                <a:solidFill>
                  <a:prstClr val="black"/>
                </a:solidFill>
              </a:rPr>
              <a:t>noch frei </a:t>
            </a:r>
            <a:r>
              <a:rPr lang="de-DE" sz="3200" dirty="0" smtClean="0">
                <a:solidFill>
                  <a:prstClr val="black"/>
                </a:solidFill>
              </a:rPr>
              <a:t>-</a:t>
            </a:r>
            <a:endParaRPr lang="de-DE" sz="32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/>
            </a:r>
            <a:br>
              <a:rPr lang="de-DE" sz="1800" dirty="0"/>
            </a:b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A3E7F76D-88AE-4F29-8B08-2688756D9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97" y="1825625"/>
            <a:ext cx="8510805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615857B6-8F8A-49E9-8C37-8C3F4C355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664" y="461168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</Words>
  <Application>Microsoft Office PowerPoint</Application>
  <PresentationFormat>Breitbild</PresentationFormat>
  <Paragraphs>44</Paragraphs>
  <Slides>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Agency FB</vt:lpstr>
      <vt:lpstr>Arial</vt:lpstr>
      <vt:lpstr>Bahnschrift SemiBold Condensed</vt:lpstr>
      <vt:lpstr>Calibri</vt:lpstr>
      <vt:lpstr>Wingdings</vt:lpstr>
      <vt:lpstr>Office</vt:lpstr>
      <vt:lpstr>.net User Group Dortmund</vt:lpstr>
      <vt:lpstr>PowerPoint-Präsentation</vt:lpstr>
      <vt:lpstr>.net User Group Dortmund</vt:lpstr>
      <vt:lpstr>.NET User Group Dortmund</vt:lpstr>
      <vt:lpstr>.NET User Group Dortmund</vt:lpstr>
      <vt:lpstr>.NET User Group Dortmund</vt:lpstr>
      <vt:lpstr>Die nächsten Termine:</vt:lpstr>
      <vt:lpstr>Partner &amp; Sponsoren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Nutzer</cp:lastModifiedBy>
  <cp:revision>33</cp:revision>
  <dcterms:created xsi:type="dcterms:W3CDTF">2019-01-14T21:11:12Z</dcterms:created>
  <dcterms:modified xsi:type="dcterms:W3CDTF">2023-07-12T15:21:18Z</dcterms:modified>
</cp:coreProperties>
</file>